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ys Primeau" initials="GP" lastIdx="4" clrIdx="0">
    <p:extLst>
      <p:ext uri="{19B8F6BF-5375-455C-9EA6-DF929625EA0E}">
        <p15:presenceInfo xmlns:p15="http://schemas.microsoft.com/office/powerpoint/2012/main" userId="S::GPrimeau@bclc.com::aff52d6c-2484-46e3-bd67-2b6b86991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BE6"/>
    <a:srgbClr val="0000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80" d="100"/>
          <a:sy n="180" d="100"/>
        </p:scale>
        <p:origin x="1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BD4F-3FC7-4534-A304-4847CAA52F4F}" type="datetimeFigureOut">
              <a:rPr lang="en-CA" smtClean="0"/>
              <a:t>2025-07-15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0BD7-46B1-4BCD-A962-38EC31B92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13181" y="1825625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41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883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886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4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293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53130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87967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9080" y="1912336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12336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5409"/>
          <a:stretch/>
        </p:blipFill>
        <p:spPr>
          <a:xfrm>
            <a:off x="0" y="0"/>
            <a:ext cx="9144000" cy="1481959"/>
          </a:xfrm>
          <a:prstGeom prst="rect">
            <a:avLst/>
          </a:prstGeom>
        </p:spPr>
      </p:pic>
      <p:pic>
        <p:nvPicPr>
          <p:cNvPr id="7" name="Picture 6" descr="\\svk16a\DigitalMarketingCOM\4 - LOTTO BRAND\1. LOGOS 2019\Lotto\1. Logo\Reversed\png\BCLC_Lotto!_logo_reversed_RGB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294317"/>
            <a:ext cx="859607" cy="88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85798" y="6423353"/>
            <a:ext cx="550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The Retailer Information Sheet is also available on bclcretailerhub.com.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 your BCLC Territory Manager or Lottery Support Hotline at 1-800-667-1649.</a:t>
            </a: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" y="6423353"/>
            <a:ext cx="609600" cy="25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7500" y="0"/>
            <a:ext cx="1828959" cy="3535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07500" y="69077"/>
            <a:ext cx="1828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jpeg"/><Relationship Id="rId8" Type="http://schemas.openxmlformats.org/officeDocument/2006/relationships/image" Target="../media/image11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A526-BBA4-9F96-4D00-1ACCA0755BE4}"/>
              </a:ext>
            </a:extLst>
          </p:cNvPr>
          <p:cNvGrpSpPr/>
          <p:nvPr/>
        </p:nvGrpSpPr>
        <p:grpSpPr>
          <a:xfrm>
            <a:off x="643764" y="1594853"/>
            <a:ext cx="3994150" cy="4373316"/>
            <a:chOff x="425450" y="1156442"/>
            <a:chExt cx="3994150" cy="4373316"/>
          </a:xfrm>
        </p:grpSpPr>
        <p:pic>
          <p:nvPicPr>
            <p:cNvPr id="12" name="Picture 2" descr="C:\Users\tmcleod\Desktop\Picture1.png">
              <a:extLst>
                <a:ext uri="{FF2B5EF4-FFF2-40B4-BE49-F238E27FC236}">
                  <a16:creationId xmlns:a16="http://schemas.microsoft.com/office/drawing/2014/main" id="{04F8551B-2C72-51A3-4910-D380D73FB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7"/>
            <a:stretch/>
          </p:blipFill>
          <p:spPr bwMode="auto">
            <a:xfrm>
              <a:off x="425450" y="2953459"/>
              <a:ext cx="3994150" cy="257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tmcleod\Desktop\Picture1.png">
              <a:extLst>
                <a:ext uri="{FF2B5EF4-FFF2-40B4-BE49-F238E27FC236}">
                  <a16:creationId xmlns:a16="http://schemas.microsoft.com/office/drawing/2014/main" id="{F910AE8E-AD0B-F5EC-86AA-0CA19D906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87" b="11948"/>
            <a:stretch/>
          </p:blipFill>
          <p:spPr bwMode="auto">
            <a:xfrm>
              <a:off x="425450" y="1156442"/>
              <a:ext cx="3994150" cy="23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911DC08E-5E38-60C2-7064-C391590B6A4F}"/>
              </a:ext>
            </a:extLst>
          </p:cNvPr>
          <p:cNvSpPr/>
          <p:nvPr/>
        </p:nvSpPr>
        <p:spPr>
          <a:xfrm rot="5400000">
            <a:off x="2637525" y="3640585"/>
            <a:ext cx="4354267" cy="29912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1400" b="1" dirty="0">
                <a:solidFill>
                  <a:schemeClr val="tx1"/>
                </a:solidFill>
                <a:latin typeface="Foco" panose="020B0504050202020203" pitchFamily="34" charset="0"/>
              </a:rPr>
              <a:t>Cash Register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515D1D-2322-2095-C79C-91CC39DB0D46}"/>
              </a:ext>
            </a:extLst>
          </p:cNvPr>
          <p:cNvSpPr txBox="1"/>
          <p:nvPr/>
        </p:nvSpPr>
        <p:spPr>
          <a:xfrm>
            <a:off x="5523420" y="3535848"/>
            <a:ext cx="31633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05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B40083-7341-2F9E-D740-E35ABF486109}"/>
              </a:ext>
            </a:extLst>
          </p:cNvPr>
          <p:cNvGrpSpPr/>
          <p:nvPr/>
        </p:nvGrpSpPr>
        <p:grpSpPr>
          <a:xfrm>
            <a:off x="5619110" y="1760648"/>
            <a:ext cx="2346324" cy="1411933"/>
            <a:chOff x="5218224" y="5433528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66D1E46D-E532-B1A6-FC1D-C224A005BD4F}"/>
                </a:ext>
              </a:extLst>
            </p:cNvPr>
            <p:cNvSpPr/>
            <p:nvPr/>
          </p:nvSpPr>
          <p:spPr>
            <a:xfrm>
              <a:off x="5218224" y="5433528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Foco" panose="020B0504050202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1EEEE-915A-CA43-249C-C8B9FBCB740E}"/>
                </a:ext>
              </a:extLst>
            </p:cNvPr>
            <p:cNvSpPr/>
            <p:nvPr/>
          </p:nvSpPr>
          <p:spPr>
            <a:xfrm>
              <a:off x="5332034" y="5573235"/>
              <a:ext cx="3464261" cy="27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CRITICAL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330849C-55C2-1DC1-497F-C4003EA847E1}"/>
              </a:ext>
            </a:extLst>
          </p:cNvPr>
          <p:cNvGrpSpPr/>
          <p:nvPr/>
        </p:nvGrpSpPr>
        <p:grpSpPr>
          <a:xfrm>
            <a:off x="773515" y="1762723"/>
            <a:ext cx="1126742" cy="868694"/>
            <a:chOff x="773515" y="1762723"/>
            <a:chExt cx="1126742" cy="868694"/>
          </a:xfrm>
        </p:grpSpPr>
        <p:pic>
          <p:nvPicPr>
            <p:cNvPr id="4" name="Picture 3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6D1CC3C2-7AA1-5BDD-B497-FABAE2B2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15" y="1762723"/>
              <a:ext cx="940004" cy="8120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76F1A6-6F13-919D-D02A-6C649E35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3397" y="1762723"/>
              <a:ext cx="732916" cy="631746"/>
            </a:xfrm>
            <a:prstGeom prst="rect">
              <a:avLst/>
            </a:prstGeom>
          </p:spPr>
        </p:pic>
        <p:pic>
          <p:nvPicPr>
            <p:cNvPr id="5" name="Picture 4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6EFEB34F-3D65-81A1-CD41-511D6051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982" y="1763474"/>
              <a:ext cx="401275" cy="86794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2CFB8C-D5DC-19DB-C621-4772B501C3A9}"/>
              </a:ext>
            </a:extLst>
          </p:cNvPr>
          <p:cNvGrpSpPr/>
          <p:nvPr/>
        </p:nvGrpSpPr>
        <p:grpSpPr>
          <a:xfrm>
            <a:off x="1789049" y="1747297"/>
            <a:ext cx="2710451" cy="1006637"/>
            <a:chOff x="1784555" y="1754461"/>
            <a:chExt cx="2710451" cy="1006637"/>
          </a:xfrm>
        </p:grpSpPr>
        <p:pic>
          <p:nvPicPr>
            <p:cNvPr id="10" name="Picture 9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7F2E4B45-511E-4BEC-1131-F72D6AF82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55" y="1758197"/>
              <a:ext cx="634285" cy="1002900"/>
            </a:xfrm>
            <a:prstGeom prst="rect">
              <a:avLst/>
            </a:prstGeom>
          </p:spPr>
        </p:pic>
        <p:pic>
          <p:nvPicPr>
            <p:cNvPr id="15" name="Picture 14" descr="A poster for a crossword puzzle game&#10;&#10;Description automatically generated">
              <a:extLst>
                <a:ext uri="{FF2B5EF4-FFF2-40B4-BE49-F238E27FC236}">
                  <a16:creationId xmlns:a16="http://schemas.microsoft.com/office/drawing/2014/main" id="{A240687F-2C07-4DF1-FD3C-DE626DA54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288" y="1761624"/>
              <a:ext cx="613427" cy="99947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F2DF355-CBDD-A986-CBB7-A851E85E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804933" y="1754461"/>
              <a:ext cx="690073" cy="935171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5C85FB-57E3-DCE7-6077-6CA4E06053E4}"/>
              </a:ext>
            </a:extLst>
          </p:cNvPr>
          <p:cNvGrpSpPr/>
          <p:nvPr/>
        </p:nvGrpSpPr>
        <p:grpSpPr>
          <a:xfrm>
            <a:off x="763283" y="2099314"/>
            <a:ext cx="2259864" cy="2119855"/>
            <a:chOff x="756706" y="2090550"/>
            <a:chExt cx="2259864" cy="21198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DC32BB-B884-EEDF-7372-148854B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232" y="2131874"/>
              <a:ext cx="720589" cy="1463840"/>
            </a:xfrm>
            <a:prstGeom prst="rect">
              <a:avLst/>
            </a:prstGeom>
          </p:spPr>
        </p:pic>
        <p:pic>
          <p:nvPicPr>
            <p:cNvPr id="48" name="Picture 47" descr="A person looking at a city&#10;&#10;Description automatically generated">
              <a:extLst>
                <a:ext uri="{FF2B5EF4-FFF2-40B4-BE49-F238E27FC236}">
                  <a16:creationId xmlns:a16="http://schemas.microsoft.com/office/drawing/2014/main" id="{796A62B8-CB35-A4ED-AED2-741315A4D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95" y="2156649"/>
              <a:ext cx="806375" cy="1638938"/>
            </a:xfrm>
            <a:prstGeom prst="rect">
              <a:avLst/>
            </a:prstGeom>
          </p:spPr>
        </p:pic>
        <p:pic>
          <p:nvPicPr>
            <p:cNvPr id="39" name="Picture 38" descr="A poster for a lottery game&#10;&#10;AI-generated content may be incorrect.">
              <a:extLst>
                <a:ext uri="{FF2B5EF4-FFF2-40B4-BE49-F238E27FC236}">
                  <a16:creationId xmlns:a16="http://schemas.microsoft.com/office/drawing/2014/main" id="{36F87FBF-9DE0-6BBF-5210-873B5EF5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09" y="2601976"/>
              <a:ext cx="736186" cy="1172717"/>
            </a:xfrm>
            <a:prstGeom prst="rect">
              <a:avLst/>
            </a:prstGeom>
          </p:spPr>
        </p:pic>
        <p:pic>
          <p:nvPicPr>
            <p:cNvPr id="9" name="Picture 8" descr="A poster of a game&#10;&#10;AI-generated content may be incorrect.">
              <a:extLst>
                <a:ext uri="{FF2B5EF4-FFF2-40B4-BE49-F238E27FC236}">
                  <a16:creationId xmlns:a16="http://schemas.microsoft.com/office/drawing/2014/main" id="{D0F8961E-FD50-5F69-BBCD-014B81A24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06" y="2514841"/>
              <a:ext cx="722969" cy="903711"/>
            </a:xfrm>
            <a:prstGeom prst="rect">
              <a:avLst/>
            </a:prstGeom>
          </p:spPr>
        </p:pic>
        <p:pic>
          <p:nvPicPr>
            <p:cNvPr id="31" name="Picture 30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A76648CD-6045-7619-7C73-097B40667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21" y="2780919"/>
              <a:ext cx="768047" cy="1429486"/>
            </a:xfrm>
            <a:prstGeom prst="rect">
              <a:avLst/>
            </a:prstGeom>
          </p:spPr>
        </p:pic>
        <p:pic>
          <p:nvPicPr>
            <p:cNvPr id="63" name="Picture 62" descr="A card with flowers and crossword puzzle&#10;&#10;AI-generated content may be incorrect.">
              <a:extLst>
                <a:ext uri="{FF2B5EF4-FFF2-40B4-BE49-F238E27FC236}">
                  <a16:creationId xmlns:a16="http://schemas.microsoft.com/office/drawing/2014/main" id="{5AF2D50C-3199-07E9-B3CF-00B1F7229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795" y="2090550"/>
              <a:ext cx="771315" cy="1209347"/>
            </a:xfrm>
            <a:prstGeom prst="rect">
              <a:avLst/>
            </a:prstGeom>
          </p:spPr>
        </p:pic>
        <p:pic>
          <p:nvPicPr>
            <p:cNvPr id="24" name="Picture 23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918E9A9E-9F9A-52D0-6F5C-6A502110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095" y="2500908"/>
              <a:ext cx="728831" cy="1442388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36D9F3-E8EF-8DD9-3211-74C5FE546DD0}"/>
              </a:ext>
            </a:extLst>
          </p:cNvPr>
          <p:cNvGrpSpPr/>
          <p:nvPr/>
        </p:nvGrpSpPr>
        <p:grpSpPr>
          <a:xfrm>
            <a:off x="757663" y="2813896"/>
            <a:ext cx="2221733" cy="2954400"/>
            <a:chOff x="757967" y="2772921"/>
            <a:chExt cx="2221733" cy="29544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B947204-8476-36E2-1179-650C6E99CB0C}"/>
                </a:ext>
              </a:extLst>
            </p:cNvPr>
            <p:cNvGrpSpPr/>
            <p:nvPr/>
          </p:nvGrpSpPr>
          <p:grpSpPr>
            <a:xfrm>
              <a:off x="1401380" y="2772921"/>
              <a:ext cx="1578320" cy="2620575"/>
              <a:chOff x="1401380" y="2772921"/>
              <a:chExt cx="1578320" cy="262057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BA0624E-998B-A0C9-2F24-91823ACBA254}"/>
                  </a:ext>
                </a:extLst>
              </p:cNvPr>
              <p:cNvGrpSpPr/>
              <p:nvPr/>
            </p:nvGrpSpPr>
            <p:grpSpPr>
              <a:xfrm>
                <a:off x="1401380" y="2772921"/>
                <a:ext cx="835684" cy="1985415"/>
                <a:chOff x="823365" y="2709385"/>
                <a:chExt cx="835684" cy="1985415"/>
              </a:xfrm>
            </p:grpSpPr>
            <p:pic>
              <p:nvPicPr>
                <p:cNvPr id="58" name="Picture 57" descr="A screen shot of a game&#10;&#10;AI-generated content may be incorrect.">
                  <a:extLst>
                    <a:ext uri="{FF2B5EF4-FFF2-40B4-BE49-F238E27FC236}">
                      <a16:creationId xmlns:a16="http://schemas.microsoft.com/office/drawing/2014/main" id="{83BD8AF1-96E0-8072-0852-031DAAC56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400" y="2709385"/>
                  <a:ext cx="808649" cy="1494657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poster with a lotto game&#10;&#10;AI-generated content may be incorrect.">
                  <a:extLst>
                    <a:ext uri="{FF2B5EF4-FFF2-40B4-BE49-F238E27FC236}">
                      <a16:creationId xmlns:a16="http://schemas.microsoft.com/office/drawing/2014/main" id="{83F98861-5B13-3200-B056-B37A68E70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365" y="3200143"/>
                  <a:ext cx="801623" cy="1494657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 descr="A poster with text and images&#10;&#10;AI-generated content may be incorrect.">
                <a:extLst>
                  <a:ext uri="{FF2B5EF4-FFF2-40B4-BE49-F238E27FC236}">
                    <a16:creationId xmlns:a16="http://schemas.microsoft.com/office/drawing/2014/main" id="{8C9AD36C-45F8-7C1C-9062-E11DE3AD4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3401" y="3799453"/>
                <a:ext cx="785507" cy="1594043"/>
              </a:xfrm>
              <a:prstGeom prst="rect">
                <a:avLst/>
              </a:prstGeom>
            </p:spPr>
          </p:pic>
          <p:pic>
            <p:nvPicPr>
              <p:cNvPr id="62" name="Picture 61" descr="A screenshot of a game&#10;&#10;AI-generated content may be incorrect.">
                <a:extLst>
                  <a:ext uri="{FF2B5EF4-FFF2-40B4-BE49-F238E27FC236}">
                    <a16:creationId xmlns:a16="http://schemas.microsoft.com/office/drawing/2014/main" id="{03C8CEB7-C791-A237-4FA5-7645FC532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2936" y="3019047"/>
                <a:ext cx="796764" cy="1591080"/>
              </a:xfrm>
              <a:prstGeom prst="rect">
                <a:avLst/>
              </a:prstGeom>
            </p:spPr>
          </p:pic>
          <p:pic>
            <p:nvPicPr>
              <p:cNvPr id="60" name="Picture 59" descr="A screenshot of a video game&#10;&#10;AI-generated content may be incorrect.">
                <a:extLst>
                  <a:ext uri="{FF2B5EF4-FFF2-40B4-BE49-F238E27FC236}">
                    <a16:creationId xmlns:a16="http://schemas.microsoft.com/office/drawing/2014/main" id="{17B33433-66EF-6058-799E-C4DBC79BA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597" y="3615973"/>
                <a:ext cx="778877" cy="155535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34E15A-D6FA-741A-B9A3-5E33DA0D22C5}"/>
                </a:ext>
              </a:extLst>
            </p:cNvPr>
            <p:cNvGrpSpPr/>
            <p:nvPr/>
          </p:nvGrpSpPr>
          <p:grpSpPr>
            <a:xfrm>
              <a:off x="2091929" y="4281310"/>
              <a:ext cx="693983" cy="1442880"/>
              <a:chOff x="2091929" y="4274586"/>
              <a:chExt cx="693983" cy="1442880"/>
            </a:xfrm>
          </p:grpSpPr>
          <p:pic>
            <p:nvPicPr>
              <p:cNvPr id="17" name="Picture 16" descr="A colorful flyer with palm trees and birds&#10;&#10;AI-generated content may be incorrect.">
                <a:extLst>
                  <a:ext uri="{FF2B5EF4-FFF2-40B4-BE49-F238E27FC236}">
                    <a16:creationId xmlns:a16="http://schemas.microsoft.com/office/drawing/2014/main" id="{64B9281A-7A90-FEFD-4B5C-1E4A8B2F4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925" y="4274586"/>
                <a:ext cx="692987" cy="809520"/>
              </a:xfrm>
              <a:prstGeom prst="rect">
                <a:avLst/>
              </a:prstGeom>
            </p:spPr>
          </p:pic>
          <p:pic>
            <p:nvPicPr>
              <p:cNvPr id="16" name="Picture 15" descr="A poster with a truck and pumpkins&#10;&#10;AI-generated content may be incorrect.">
                <a:extLst>
                  <a:ext uri="{FF2B5EF4-FFF2-40B4-BE49-F238E27FC236}">
                    <a16:creationId xmlns:a16="http://schemas.microsoft.com/office/drawing/2014/main" id="{156E4167-CB6A-5A7E-1FBB-DABEFF576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1929" y="4897801"/>
                <a:ext cx="691555" cy="819665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01F479-39BC-29BA-C344-BC7B201F83BB}"/>
                </a:ext>
              </a:extLst>
            </p:cNvPr>
            <p:cNvGrpSpPr/>
            <p:nvPr/>
          </p:nvGrpSpPr>
          <p:grpSpPr>
            <a:xfrm>
              <a:off x="1473740" y="4271308"/>
              <a:ext cx="612228" cy="1452883"/>
              <a:chOff x="1473740" y="4264584"/>
              <a:chExt cx="612228" cy="1452883"/>
            </a:xfrm>
          </p:grpSpPr>
          <p:pic>
            <p:nvPicPr>
              <p:cNvPr id="34" name="Picture 33" descr="A screenshot of a lottery ticket&#10;&#10;AI-generated content may be incorrect.">
                <a:extLst>
                  <a:ext uri="{FF2B5EF4-FFF2-40B4-BE49-F238E27FC236}">
                    <a16:creationId xmlns:a16="http://schemas.microsoft.com/office/drawing/2014/main" id="{C0184CC5-7E5E-F339-FE1B-4709A474A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3740" y="4264584"/>
                <a:ext cx="609449" cy="725624"/>
              </a:xfrm>
              <a:prstGeom prst="rect">
                <a:avLst/>
              </a:prstGeom>
            </p:spPr>
          </p:pic>
          <p:pic>
            <p:nvPicPr>
              <p:cNvPr id="14" name="Picture 13" descr="A poster for a candy game&#10;&#10;AI-generated content may be incorrect.">
                <a:extLst>
                  <a:ext uri="{FF2B5EF4-FFF2-40B4-BE49-F238E27FC236}">
                    <a16:creationId xmlns:a16="http://schemas.microsoft.com/office/drawing/2014/main" id="{7145EA7A-4B1D-4943-169B-CE59FFF44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5633" y="4980079"/>
                <a:ext cx="600335" cy="737388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2C645BF-66E7-030F-48B5-5731F3B082B3}"/>
                </a:ext>
              </a:extLst>
            </p:cNvPr>
            <p:cNvGrpSpPr/>
            <p:nvPr/>
          </p:nvGrpSpPr>
          <p:grpSpPr>
            <a:xfrm>
              <a:off x="757967" y="3247398"/>
              <a:ext cx="730832" cy="2479923"/>
              <a:chOff x="757967" y="3247398"/>
              <a:chExt cx="730832" cy="2479923"/>
            </a:xfrm>
          </p:grpSpPr>
          <p:pic>
            <p:nvPicPr>
              <p:cNvPr id="50" name="Picture 49" descr="A screenshot of a game&#10;&#10;AI-generated content may be incorrect.">
                <a:extLst>
                  <a:ext uri="{FF2B5EF4-FFF2-40B4-BE49-F238E27FC236}">
                    <a16:creationId xmlns:a16="http://schemas.microsoft.com/office/drawing/2014/main" id="{3EA371B4-E552-7E15-5ED3-366E73A8E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55" y="3247398"/>
                <a:ext cx="729144" cy="1343270"/>
              </a:xfrm>
              <a:prstGeom prst="rect">
                <a:avLst/>
              </a:prstGeom>
            </p:spPr>
          </p:pic>
          <p:pic>
            <p:nvPicPr>
              <p:cNvPr id="49" name="Picture 48" descr="A screenshot of a game&#10;&#10;AI-generated content may be incorrect.">
                <a:extLst>
                  <a:ext uri="{FF2B5EF4-FFF2-40B4-BE49-F238E27FC236}">
                    <a16:creationId xmlns:a16="http://schemas.microsoft.com/office/drawing/2014/main" id="{0E57F4D5-CE45-BE3B-4789-6B0F131DF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67" y="3738437"/>
                <a:ext cx="725553" cy="1336653"/>
              </a:xfrm>
              <a:prstGeom prst="rect">
                <a:avLst/>
              </a:prstGeom>
            </p:spPr>
          </p:pic>
          <p:pic>
            <p:nvPicPr>
              <p:cNvPr id="37" name="Picture 36" descr="A poster with colorful text&#10;&#10;AI-generated content may be incorrect.">
                <a:extLst>
                  <a:ext uri="{FF2B5EF4-FFF2-40B4-BE49-F238E27FC236}">
                    <a16:creationId xmlns:a16="http://schemas.microsoft.com/office/drawing/2014/main" id="{E9DCAC88-CDE8-7756-D368-675C2DA29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280" y="4390669"/>
                <a:ext cx="718520" cy="1336652"/>
              </a:xfrm>
              <a:prstGeom prst="rect">
                <a:avLst/>
              </a:prstGeom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CD62C44-2B20-FF3F-213A-964F5329E759}"/>
              </a:ext>
            </a:extLst>
          </p:cNvPr>
          <p:cNvGrpSpPr/>
          <p:nvPr/>
        </p:nvGrpSpPr>
        <p:grpSpPr>
          <a:xfrm>
            <a:off x="2857901" y="1740370"/>
            <a:ext cx="961664" cy="3321572"/>
            <a:chOff x="4678219" y="2230612"/>
            <a:chExt cx="961664" cy="332157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36EDAEF-7DFA-3262-D4A0-418F460F34E4}"/>
                </a:ext>
              </a:extLst>
            </p:cNvPr>
            <p:cNvGrpSpPr/>
            <p:nvPr/>
          </p:nvGrpSpPr>
          <p:grpSpPr>
            <a:xfrm>
              <a:off x="4825346" y="2230612"/>
              <a:ext cx="814537" cy="1819387"/>
              <a:chOff x="2875863" y="2582337"/>
              <a:chExt cx="814537" cy="1819387"/>
            </a:xfrm>
          </p:grpSpPr>
          <p:pic>
            <p:nvPicPr>
              <p:cNvPr id="67" name="Picture 66" descr="A screenshot of a casino game&#10;&#10;Description automatically generated">
                <a:extLst>
                  <a:ext uri="{FF2B5EF4-FFF2-40B4-BE49-F238E27FC236}">
                    <a16:creationId xmlns:a16="http://schemas.microsoft.com/office/drawing/2014/main" id="{51A074CC-890F-731A-AB22-290ED0172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239" y="2582337"/>
                <a:ext cx="806161" cy="1819387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BA10E191-55AF-F9C1-9D54-EABA22494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75863" y="3127953"/>
                <a:ext cx="800411" cy="1120595"/>
              </a:xfrm>
              <a:prstGeom prst="rect">
                <a:avLst/>
              </a:prstGeom>
            </p:spPr>
          </p:pic>
        </p:grpSp>
        <p:pic>
          <p:nvPicPr>
            <p:cNvPr id="74" name="Picture 73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10807F1A-8A55-FC22-94EE-33A241E6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969" y="3156609"/>
              <a:ext cx="826849" cy="1786485"/>
            </a:xfrm>
            <a:prstGeom prst="rect">
              <a:avLst/>
            </a:prstGeom>
          </p:spPr>
        </p:pic>
        <p:pic>
          <p:nvPicPr>
            <p:cNvPr id="75" name="Picture 74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1B011A15-0A2C-CCFE-CF28-C8A2F28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678219" y="3764927"/>
              <a:ext cx="852188" cy="178725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096BA1-E2A5-3985-5702-473091B08B7A}"/>
              </a:ext>
            </a:extLst>
          </p:cNvPr>
          <p:cNvGrpSpPr/>
          <p:nvPr/>
        </p:nvGrpSpPr>
        <p:grpSpPr>
          <a:xfrm>
            <a:off x="2791348" y="4135210"/>
            <a:ext cx="911723" cy="1609422"/>
            <a:chOff x="2791348" y="4390706"/>
            <a:chExt cx="911723" cy="1609422"/>
          </a:xfrm>
        </p:grpSpPr>
        <p:pic>
          <p:nvPicPr>
            <p:cNvPr id="69" name="Picture 68" descr="A poster of a game&#10;&#10;AI-generated content may be incorrect.">
              <a:extLst>
                <a:ext uri="{FF2B5EF4-FFF2-40B4-BE49-F238E27FC236}">
                  <a16:creationId xmlns:a16="http://schemas.microsoft.com/office/drawing/2014/main" id="{77CDC7B7-A85D-E83B-D7DA-718396A1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48" y="4390706"/>
              <a:ext cx="911723" cy="9331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35BCBB2-FADE-FB82-CC9D-964AEB281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91631" y="5054701"/>
              <a:ext cx="901034" cy="94542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649814-2A5D-03F0-3C16-45C30719752D}"/>
              </a:ext>
            </a:extLst>
          </p:cNvPr>
          <p:cNvGrpSpPr/>
          <p:nvPr/>
        </p:nvGrpSpPr>
        <p:grpSpPr>
          <a:xfrm>
            <a:off x="3655647" y="2509102"/>
            <a:ext cx="867336" cy="3231867"/>
            <a:chOff x="3617809" y="2491298"/>
            <a:chExt cx="867336" cy="3231867"/>
          </a:xfrm>
        </p:grpSpPr>
        <p:pic>
          <p:nvPicPr>
            <p:cNvPr id="88" name="Picture 87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D4DFB980-A21F-F232-03D2-9E03BD10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22" y="2491298"/>
              <a:ext cx="810749" cy="1793291"/>
            </a:xfrm>
            <a:prstGeom prst="rect">
              <a:avLst/>
            </a:prstGeom>
          </p:spPr>
        </p:pic>
        <p:pic>
          <p:nvPicPr>
            <p:cNvPr id="97" name="Picture 96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2F1CB2ED-F13E-8F9F-7DF1-1A709805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809" y="3079386"/>
              <a:ext cx="867336" cy="2193927"/>
            </a:xfrm>
            <a:prstGeom prst="rect">
              <a:avLst/>
            </a:prstGeom>
          </p:spPr>
        </p:pic>
        <p:pic>
          <p:nvPicPr>
            <p:cNvPr id="89" name="Picture 88" descr="A close up of a game&#10;&#10;AI-generated content may be incorrect.">
              <a:extLst>
                <a:ext uri="{FF2B5EF4-FFF2-40B4-BE49-F238E27FC236}">
                  <a16:creationId xmlns:a16="http://schemas.microsoft.com/office/drawing/2014/main" id="{78F6F658-6885-2223-2788-B8CF4144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483" y="3515862"/>
              <a:ext cx="806375" cy="2207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4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September </a:t>
            </a:r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A526-BBA4-9F96-4D00-1ACCA0755BE4}"/>
              </a:ext>
            </a:extLst>
          </p:cNvPr>
          <p:cNvGrpSpPr/>
          <p:nvPr/>
        </p:nvGrpSpPr>
        <p:grpSpPr>
          <a:xfrm>
            <a:off x="643764" y="1594853"/>
            <a:ext cx="3994150" cy="4373316"/>
            <a:chOff x="425450" y="1156442"/>
            <a:chExt cx="3994150" cy="4373316"/>
          </a:xfrm>
        </p:grpSpPr>
        <p:pic>
          <p:nvPicPr>
            <p:cNvPr id="12" name="Picture 2" descr="C:\Users\tmcleod\Desktop\Picture1.png">
              <a:extLst>
                <a:ext uri="{FF2B5EF4-FFF2-40B4-BE49-F238E27FC236}">
                  <a16:creationId xmlns:a16="http://schemas.microsoft.com/office/drawing/2014/main" id="{04F8551B-2C72-51A3-4910-D380D73FB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7"/>
            <a:stretch/>
          </p:blipFill>
          <p:spPr bwMode="auto">
            <a:xfrm>
              <a:off x="425450" y="2953459"/>
              <a:ext cx="3994150" cy="257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tmcleod\Desktop\Picture1.png">
              <a:extLst>
                <a:ext uri="{FF2B5EF4-FFF2-40B4-BE49-F238E27FC236}">
                  <a16:creationId xmlns:a16="http://schemas.microsoft.com/office/drawing/2014/main" id="{F910AE8E-AD0B-F5EC-86AA-0CA19D906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87" b="11948"/>
            <a:stretch/>
          </p:blipFill>
          <p:spPr bwMode="auto">
            <a:xfrm>
              <a:off x="425450" y="1156442"/>
              <a:ext cx="3994150" cy="23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911DC08E-5E38-60C2-7064-C391590B6A4F}"/>
              </a:ext>
            </a:extLst>
          </p:cNvPr>
          <p:cNvSpPr/>
          <p:nvPr/>
        </p:nvSpPr>
        <p:spPr>
          <a:xfrm rot="5400000">
            <a:off x="2623461" y="3641471"/>
            <a:ext cx="4354267" cy="29912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1400" b="1" dirty="0">
                <a:solidFill>
                  <a:schemeClr val="tx1"/>
                </a:solidFill>
                <a:latin typeface="Foco" panose="020B0504050202020203" pitchFamily="34" charset="0"/>
              </a:rPr>
              <a:t>Cash Register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A5AC39-6F6C-4EEB-C4B5-096D3837EC22}"/>
              </a:ext>
            </a:extLst>
          </p:cNvPr>
          <p:cNvCxnSpPr/>
          <p:nvPr/>
        </p:nvCxnSpPr>
        <p:spPr>
          <a:xfrm>
            <a:off x="758757" y="4343030"/>
            <a:ext cx="3813243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418EB1-D167-3201-994A-4C20A41E0D5B}"/>
              </a:ext>
            </a:extLst>
          </p:cNvPr>
          <p:cNvCxnSpPr/>
          <p:nvPr/>
        </p:nvCxnSpPr>
        <p:spPr>
          <a:xfrm>
            <a:off x="734217" y="2528063"/>
            <a:ext cx="3813243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229FA134-22E3-68B2-F909-2C316D4B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6DA8C-2597-9AE0-BA66-8426632FAD47}"/>
              </a:ext>
            </a:extLst>
          </p:cNvPr>
          <p:cNvSpPr txBox="1"/>
          <p:nvPr/>
        </p:nvSpPr>
        <p:spPr>
          <a:xfrm>
            <a:off x="5523420" y="3535848"/>
            <a:ext cx="31633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05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FA9EC-9C3F-E76B-707B-966C3447C377}"/>
              </a:ext>
            </a:extLst>
          </p:cNvPr>
          <p:cNvGrpSpPr/>
          <p:nvPr/>
        </p:nvGrpSpPr>
        <p:grpSpPr>
          <a:xfrm>
            <a:off x="5619110" y="1760648"/>
            <a:ext cx="2346324" cy="1411933"/>
            <a:chOff x="5218224" y="5433528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8" name="Rounded Rectangle 28">
              <a:extLst>
                <a:ext uri="{FF2B5EF4-FFF2-40B4-BE49-F238E27FC236}">
                  <a16:creationId xmlns:a16="http://schemas.microsoft.com/office/drawing/2014/main" id="{5EA7697C-03C9-C8CE-B127-1267310868C5}"/>
                </a:ext>
              </a:extLst>
            </p:cNvPr>
            <p:cNvSpPr/>
            <p:nvPr/>
          </p:nvSpPr>
          <p:spPr>
            <a:xfrm>
              <a:off x="5218224" y="5433528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Foco" panose="020B0504050202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63832D-1F5C-4E42-698D-6FA50957BA72}"/>
                </a:ext>
              </a:extLst>
            </p:cNvPr>
            <p:cNvSpPr/>
            <p:nvPr/>
          </p:nvSpPr>
          <p:spPr>
            <a:xfrm>
              <a:off x="5332034" y="5573235"/>
              <a:ext cx="3464261" cy="27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CRITICAL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C15BEE8-A10F-1E09-A1E0-2A2F2A00705E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7F8B04-E3FC-081A-A46E-6A4F109806E2}"/>
              </a:ext>
            </a:extLst>
          </p:cNvPr>
          <p:cNvSpPr txBox="1"/>
          <p:nvPr/>
        </p:nvSpPr>
        <p:spPr>
          <a:xfrm>
            <a:off x="734217" y="5498554"/>
            <a:ext cx="218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$3 New Ticket/ $1 New Ticket/ $1 New Ticket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AFDAF-3945-9EAB-2348-064A154D8C77}"/>
              </a:ext>
            </a:extLst>
          </p:cNvPr>
          <p:cNvSpPr txBox="1"/>
          <p:nvPr/>
        </p:nvSpPr>
        <p:spPr>
          <a:xfrm>
            <a:off x="2818878" y="5498554"/>
            <a:ext cx="218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$2 New Ticket/   $20       $10 Regional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7CDC8-6A94-E306-A809-E4D36A12C9B0}"/>
              </a:ext>
            </a:extLst>
          </p:cNvPr>
          <p:cNvSpPr txBox="1"/>
          <p:nvPr/>
        </p:nvSpPr>
        <p:spPr>
          <a:xfrm>
            <a:off x="1428342" y="5096949"/>
            <a:ext cx="2995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$3- Lucky Lines/ $3 Bingo/$2 N       $5 Bingo                                $30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4A0D42-0F07-9E1C-E06B-E8AF38897FC7}"/>
              </a:ext>
            </a:extLst>
          </p:cNvPr>
          <p:cNvSpPr txBox="1"/>
          <p:nvPr/>
        </p:nvSpPr>
        <p:spPr>
          <a:xfrm>
            <a:off x="734217" y="4779021"/>
            <a:ext cx="218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$5 N/ $3 N/ $2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0321F-8203-E01F-5B6E-25EDBA316C1E}"/>
              </a:ext>
            </a:extLst>
          </p:cNvPr>
          <p:cNvSpPr txBox="1"/>
          <p:nvPr/>
        </p:nvSpPr>
        <p:spPr>
          <a:xfrm>
            <a:off x="2360602" y="4762245"/>
            <a:ext cx="1335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$5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3EB06-4DF0-8E5A-4D27-A09F30C20279}"/>
              </a:ext>
            </a:extLst>
          </p:cNvPr>
          <p:cNvSpPr txBox="1"/>
          <p:nvPr/>
        </p:nvSpPr>
        <p:spPr>
          <a:xfrm>
            <a:off x="2132196" y="4139000"/>
            <a:ext cx="1562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$5 New Ticket/ $10 National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943498-EE28-CAA2-1B7D-9D9156DEA9D9}"/>
              </a:ext>
            </a:extLst>
          </p:cNvPr>
          <p:cNvSpPr txBox="1"/>
          <p:nvPr/>
        </p:nvSpPr>
        <p:spPr>
          <a:xfrm>
            <a:off x="734218" y="3965278"/>
            <a:ext cx="919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$2 </a:t>
            </a:r>
            <a:r>
              <a:rPr lang="en-CA" sz="800" dirty="0" err="1">
                <a:latin typeface="Foco Light" panose="020B0304050202020203" pitchFamily="34" charset="0"/>
              </a:rPr>
              <a:t>BlackJack</a:t>
            </a:r>
            <a:endParaRPr lang="en-CA" sz="800" dirty="0">
              <a:latin typeface="Foco Light" panose="020B0304050202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7A815-5D60-FE29-45AC-5497B7E81183}"/>
              </a:ext>
            </a:extLst>
          </p:cNvPr>
          <p:cNvSpPr txBox="1"/>
          <p:nvPr/>
        </p:nvSpPr>
        <p:spPr>
          <a:xfrm>
            <a:off x="2221261" y="2973982"/>
            <a:ext cx="1421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$10 </a:t>
            </a:r>
            <a:r>
              <a:rPr lang="en-CA" sz="800" dirty="0" err="1">
                <a:latin typeface="Foco Light" panose="020B0304050202020203" pitchFamily="34" charset="0"/>
              </a:rPr>
              <a:t>XWrd</a:t>
            </a:r>
            <a:r>
              <a:rPr lang="en-CA" sz="800" dirty="0">
                <a:latin typeface="Foco Light" panose="020B0304050202020203" pitchFamily="34" charset="0"/>
              </a:rPr>
              <a:t>/ $10 Bingo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0C9674-EB9C-0AE2-7312-9679ED0E2DF2}"/>
              </a:ext>
            </a:extLst>
          </p:cNvPr>
          <p:cNvSpPr txBox="1"/>
          <p:nvPr/>
        </p:nvSpPr>
        <p:spPr>
          <a:xfrm>
            <a:off x="758757" y="3307911"/>
            <a:ext cx="1888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$2 </a:t>
            </a:r>
            <a:r>
              <a:rPr lang="en-CA" sz="800" dirty="0" err="1">
                <a:latin typeface="Foco Light" panose="020B0304050202020203" pitchFamily="34" charset="0"/>
              </a:rPr>
              <a:t>XWrd</a:t>
            </a:r>
            <a:r>
              <a:rPr lang="en-CA" sz="800" dirty="0">
                <a:latin typeface="Foco Light" panose="020B0304050202020203" pitchFamily="34" charset="0"/>
              </a:rPr>
              <a:t>/ $2 Bingo/ $1 </a:t>
            </a:r>
            <a:r>
              <a:rPr lang="en-CA" sz="800" dirty="0" err="1">
                <a:latin typeface="Foco Light" panose="020B0304050202020203" pitchFamily="34" charset="0"/>
              </a:rPr>
              <a:t>GoldRush</a:t>
            </a:r>
            <a:endParaRPr lang="en-CA" sz="800" dirty="0">
              <a:latin typeface="Foco Light" panose="020B0304050202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724D9D-B770-F53D-C4BB-58BF22FB2CB4}"/>
              </a:ext>
            </a:extLst>
          </p:cNvPr>
          <p:cNvSpPr txBox="1"/>
          <p:nvPr/>
        </p:nvSpPr>
        <p:spPr>
          <a:xfrm>
            <a:off x="749793" y="3683313"/>
            <a:ext cx="5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Foco Light" panose="020B0304050202020203" pitchFamily="34" charset="0"/>
              </a:rPr>
              <a:t>$3 </a:t>
            </a:r>
            <a:r>
              <a:rPr lang="en-CA" sz="800" dirty="0" err="1">
                <a:latin typeface="Foco Light" panose="020B0304050202020203" pitchFamily="34" charset="0"/>
              </a:rPr>
              <a:t>XWrd</a:t>
            </a:r>
            <a:r>
              <a:rPr lang="en-CA" sz="800" dirty="0">
                <a:latin typeface="Foco Light" panose="020B0304050202020203" pitchFamily="34" charset="0"/>
              </a:rPr>
              <a:t> </a:t>
            </a:r>
          </a:p>
          <a:p>
            <a:endParaRPr lang="en-CA" sz="800" dirty="0">
              <a:latin typeface="Foco Light" panose="020B0304050202020203" pitchFamily="34" charset="0"/>
            </a:endParaRPr>
          </a:p>
          <a:p>
            <a:endParaRPr lang="en-CA" sz="800" dirty="0">
              <a:latin typeface="Foco Light" panose="020B0304050202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0D4EF6-2988-BAB0-FFE0-D108C18FEEE3}"/>
              </a:ext>
            </a:extLst>
          </p:cNvPr>
          <p:cNvGrpSpPr/>
          <p:nvPr/>
        </p:nvGrpSpPr>
        <p:grpSpPr>
          <a:xfrm>
            <a:off x="3658709" y="3272698"/>
            <a:ext cx="780791" cy="215444"/>
            <a:chOff x="3658709" y="3272698"/>
            <a:chExt cx="780791" cy="2154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9BDE94-57B6-BD83-8479-5D5D96F53D86}"/>
                </a:ext>
              </a:extLst>
            </p:cNvPr>
            <p:cNvSpPr txBox="1"/>
            <p:nvPr/>
          </p:nvSpPr>
          <p:spPr>
            <a:xfrm>
              <a:off x="3658709" y="3272698"/>
              <a:ext cx="7807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>
                  <a:latin typeface="Foco Light" panose="020B0304050202020203" pitchFamily="34" charset="0"/>
                </a:rPr>
                <a:t>$20 Regional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6C05A-90DD-3262-6B2E-C5D8A144121C}"/>
                </a:ext>
              </a:extLst>
            </p:cNvPr>
            <p:cNvCxnSpPr/>
            <p:nvPr/>
          </p:nvCxnSpPr>
          <p:spPr>
            <a:xfrm>
              <a:off x="3774477" y="3450135"/>
              <a:ext cx="476655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5BEAAD-8D26-ACE8-75D8-9082BD416A72}"/>
              </a:ext>
            </a:extLst>
          </p:cNvPr>
          <p:cNvCxnSpPr/>
          <p:nvPr/>
        </p:nvCxnSpPr>
        <p:spPr>
          <a:xfrm>
            <a:off x="840447" y="4180722"/>
            <a:ext cx="476655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94F4DF-BC57-3F59-103A-F06C28E56C7E}"/>
              </a:ext>
            </a:extLst>
          </p:cNvPr>
          <p:cNvGrpSpPr/>
          <p:nvPr/>
        </p:nvGrpSpPr>
        <p:grpSpPr>
          <a:xfrm>
            <a:off x="2126171" y="3629909"/>
            <a:ext cx="1459867" cy="338554"/>
            <a:chOff x="2046658" y="3669664"/>
            <a:chExt cx="2255345" cy="3385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AAE948-596D-D863-C8D1-9B9EE554B814}"/>
                </a:ext>
              </a:extLst>
            </p:cNvPr>
            <p:cNvSpPr txBox="1"/>
            <p:nvPr/>
          </p:nvSpPr>
          <p:spPr>
            <a:xfrm>
              <a:off x="2046658" y="3669664"/>
              <a:ext cx="2255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>
                  <a:latin typeface="Foco Light" panose="020B0304050202020203" pitchFamily="34" charset="0"/>
                </a:rPr>
                <a:t>$5 </a:t>
              </a:r>
              <a:r>
                <a:rPr lang="en-CA" sz="800" dirty="0" err="1">
                  <a:latin typeface="Foco Light" panose="020B0304050202020203" pitchFamily="34" charset="0"/>
                </a:rPr>
                <a:t>XWrd</a:t>
              </a:r>
              <a:r>
                <a:rPr lang="en-CA" sz="800" dirty="0">
                  <a:latin typeface="Foco Light" panose="020B0304050202020203" pitchFamily="34" charset="0"/>
                </a:rPr>
                <a:t>/ SFL/ $10 National</a:t>
              </a:r>
            </a:p>
            <a:p>
              <a:endParaRPr lang="en-CA" sz="800" dirty="0">
                <a:latin typeface="Foco Light" panose="020B030405020202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98E8C3-3FBC-D443-AFA8-3E0707B3DBD1}"/>
                </a:ext>
              </a:extLst>
            </p:cNvPr>
            <p:cNvCxnSpPr>
              <a:cxnSpLocks/>
            </p:cNvCxnSpPr>
            <p:nvPr/>
          </p:nvCxnSpPr>
          <p:spPr>
            <a:xfrm>
              <a:off x="2376611" y="3872880"/>
              <a:ext cx="1298913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4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LC">
      <a:dk1>
        <a:srgbClr val="414B56"/>
      </a:dk1>
      <a:lt1>
        <a:srgbClr val="FFFFFF"/>
      </a:lt1>
      <a:dk2>
        <a:srgbClr val="E86A10"/>
      </a:dk2>
      <a:lt2>
        <a:srgbClr val="B31B34"/>
      </a:lt2>
      <a:accent1>
        <a:srgbClr val="76B900"/>
      </a:accent1>
      <a:accent2>
        <a:srgbClr val="8B0E04"/>
      </a:accent2>
      <a:accent3>
        <a:srgbClr val="FBB040"/>
      </a:accent3>
      <a:accent4>
        <a:srgbClr val="439539"/>
      </a:accent4>
      <a:accent5>
        <a:srgbClr val="E2EDC3"/>
      </a:accent5>
      <a:accent6>
        <a:srgbClr val="949CA1"/>
      </a:accent6>
      <a:hlink>
        <a:srgbClr val="CFD4D8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 - Template_2019" id="{517A37C5-11A8-4FA3-B2B3-E3A3824B0FA4}" vid="{5BEB2156-B9CA-418E-9F33-F88183416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1339d5c7ce71fd42e8127bdc9d7c23b2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3051cb9863d31ebe9231f4973cf1da53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Preview xmlns="6b6c309b-7ecb-4e8a-bdc9-d7bb9b259b9e" xsi:nil="true"/>
    <TaxCatchAll xmlns="b44ce614-bae0-4298-afbc-aea2b9442db3" xsi:nil="true"/>
  </documentManagement>
</p:properties>
</file>

<file path=customXml/itemProps1.xml><?xml version="1.0" encoding="utf-8"?>
<ds:datastoreItem xmlns:ds="http://schemas.openxmlformats.org/officeDocument/2006/customXml" ds:itemID="{65AF1A2F-601C-4EE1-BB2B-12C8FA43015A}"/>
</file>

<file path=customXml/itemProps2.xml><?xml version="1.0" encoding="utf-8"?>
<ds:datastoreItem xmlns:ds="http://schemas.openxmlformats.org/officeDocument/2006/customXml" ds:itemID="{159CB2AE-EDA0-4421-BB95-225E6FA3417E}"/>
</file>

<file path=customXml/itemProps3.xml><?xml version="1.0" encoding="utf-8"?>
<ds:datastoreItem xmlns:ds="http://schemas.openxmlformats.org/officeDocument/2006/customXml" ds:itemID="{D05B7EFA-BD92-4AA2-9D5E-DFFA6608B131}"/>
</file>

<file path=docProps/app.xml><?xml version="1.0" encoding="utf-8"?>
<Properties xmlns="http://schemas.openxmlformats.org/officeDocument/2006/extended-properties" xmlns:vt="http://schemas.openxmlformats.org/officeDocument/2006/docPropsVTypes">
  <Template>6 RIS - Template_2019</Template>
  <TotalTime>1387</TotalTime>
  <Words>372</Words>
  <Application>Microsoft Office PowerPoint</Application>
  <PresentationFormat>On-screen Show (4:3)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Foco</vt:lpstr>
      <vt:lpstr>Foco Light</vt:lpstr>
      <vt:lpstr>Office Theme</vt:lpstr>
      <vt:lpstr>SCRATCH &amp; WIN DISPLAY CASE PLANOGRAM Built-In Display Case Planogram</vt:lpstr>
      <vt:lpstr>SCRATCH &amp; WIN DISPLAY CASE PLANOGRAM Built-In Display Case Planogram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S&amp;W Planogram</dc:title>
  <dc:creator>Carmella Politano</dc:creator>
  <cp:lastModifiedBy>Mei Gottfried</cp:lastModifiedBy>
  <cp:revision>64</cp:revision>
  <dcterms:created xsi:type="dcterms:W3CDTF">2022-05-05T20:35:58Z</dcterms:created>
  <dcterms:modified xsi:type="dcterms:W3CDTF">2025-07-15T22:25:49Z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0x0101000601F107820C4443B41E09A26E5B447C</vt:lpwstr>
  </property>
</Properties>
</file>